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073" r:id="rId2"/>
    <p:sldId id="332" r:id="rId3"/>
    <p:sldId id="257" r:id="rId4"/>
    <p:sldId id="333" r:id="rId5"/>
    <p:sldId id="341" r:id="rId6"/>
    <p:sldId id="342" r:id="rId7"/>
    <p:sldId id="343" r:id="rId8"/>
    <p:sldId id="344" r:id="rId9"/>
    <p:sldId id="2004" r:id="rId10"/>
    <p:sldId id="2117" r:id="rId11"/>
    <p:sldId id="2118" r:id="rId12"/>
    <p:sldId id="2119" r:id="rId13"/>
    <p:sldId id="2111" r:id="rId14"/>
    <p:sldId id="2114" r:id="rId15"/>
    <p:sldId id="2112" r:id="rId16"/>
    <p:sldId id="2113" r:id="rId17"/>
    <p:sldId id="21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1" autoAdjust="0"/>
    <p:restoredTop sz="95100"/>
  </p:normalViewPr>
  <p:slideViewPr>
    <p:cSldViewPr snapToGrid="0" snapToObjects="1">
      <p:cViewPr varScale="1">
        <p:scale>
          <a:sx n="91" d="100"/>
          <a:sy n="91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9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8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Android  Cursor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8D0187-B880-D94A-AC49-7ABC81D0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395338"/>
            <a:ext cx="9988100" cy="48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Android  Cursor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EBC606-5C0B-D640-83BA-0C32303E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5" y="1795193"/>
            <a:ext cx="10380119" cy="19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Android  Cursor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A40AE4-AB86-2C45-8C42-65F337B8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498600"/>
            <a:ext cx="11557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9D167D-4A84-0C42-A1BD-49797177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548" y="918080"/>
            <a:ext cx="3629951" cy="59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90913B-DB58-F44B-99EF-ED5526E0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32" y="1273908"/>
            <a:ext cx="6350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122682-C388-1946-B91A-09A4EA8B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975971"/>
            <a:ext cx="4716851" cy="5851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64D920-B45F-1745-85DE-682011756AC6}"/>
              </a:ext>
            </a:extLst>
          </p:cNvPr>
          <p:cNvSpPr/>
          <p:nvPr/>
        </p:nvSpPr>
        <p:spPr>
          <a:xfrm flipV="1">
            <a:off x="864126" y="2705578"/>
            <a:ext cx="992811" cy="24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2626D2-4D2E-894E-8E7E-611FB1CE3842}"/>
              </a:ext>
            </a:extLst>
          </p:cNvPr>
          <p:cNvSpPr/>
          <p:nvPr/>
        </p:nvSpPr>
        <p:spPr>
          <a:xfrm flipV="1">
            <a:off x="1069233" y="3095335"/>
            <a:ext cx="992811" cy="24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A7D74-0B1B-224A-8B0D-10F4C989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19"/>
            <a:ext cx="11779113" cy="31835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039AF17-11FD-514A-BBCB-E9E9A34E69C5}"/>
              </a:ext>
            </a:extLst>
          </p:cNvPr>
          <p:cNvSpPr/>
          <p:nvPr/>
        </p:nvSpPr>
        <p:spPr>
          <a:xfrm flipV="1">
            <a:off x="122099" y="1017445"/>
            <a:ext cx="3975109" cy="56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13562F-3D3F-894A-B53C-A8B673AAF7C9}"/>
              </a:ext>
            </a:extLst>
          </p:cNvPr>
          <p:cNvSpPr/>
          <p:nvPr/>
        </p:nvSpPr>
        <p:spPr>
          <a:xfrm flipV="1">
            <a:off x="6717497" y="2424085"/>
            <a:ext cx="2802316" cy="1194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32D76-3FED-334B-8F6F-CC75B7F5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0" y="4298163"/>
            <a:ext cx="3746500" cy="254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60E795-3D99-9843-A77E-B9C6F00B712A}"/>
              </a:ext>
            </a:extLst>
          </p:cNvPr>
          <p:cNvSpPr/>
          <p:nvPr/>
        </p:nvSpPr>
        <p:spPr>
          <a:xfrm flipV="1">
            <a:off x="4570500" y="4380869"/>
            <a:ext cx="3746500" cy="176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</a:t>
            </a:r>
            <a:endParaRPr lang="en-US" sz="3000" b="1" dirty="0">
              <a:solidFill>
                <a:srgbClr val="FFFF00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4EB55A-96CC-FE49-B309-B525BE58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69" y="1695255"/>
            <a:ext cx="4813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LECTURE 11</a:t>
            </a:r>
            <a:b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endParaRPr lang="en-US" sz="24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186785" y="905207"/>
            <a:ext cx="10606914" cy="3792723"/>
            <a:chOff x="4622116" y="1606013"/>
            <a:chExt cx="5977271" cy="283221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2CA5C34-AEAB-4565-8553-966BFF95E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305" y="1606013"/>
              <a:ext cx="9666" cy="2811708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758" y="1621361"/>
              <a:ext cx="5961629" cy="0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3745" y="1638414"/>
              <a:ext cx="12247" cy="2795278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116" y="4433691"/>
              <a:ext cx="5961629" cy="4532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55082" y="821736"/>
            <a:ext cx="667029" cy="523220"/>
            <a:chOff x="798327" y="2057386"/>
            <a:chExt cx="791815" cy="7086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8327" y="2057386"/>
              <a:ext cx="791815" cy="7086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615289" y="910963"/>
            <a:ext cx="143443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8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Revision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15289" y="1378410"/>
            <a:ext cx="1019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</a:rPr>
              <a:t>How to use Customized Font in Android Video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60817" y="2157275"/>
            <a:ext cx="9310241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Android Cursor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661774" y="2537939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Retrieving Data from DB and Using in </a:t>
            </a:r>
            <a:r>
              <a:rPr lang="en-US" sz="2400" b="1" dirty="0" err="1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Arraylists</a:t>
            </a:r>
            <a:endParaRPr lang="en-US" sz="2400" b="1" dirty="0">
              <a:solidFill>
                <a:prstClr val="black"/>
              </a:solidFill>
              <a:latin typeface="Segoe UI" pitchFamily="34" charset="0"/>
              <a:ea typeface="Calibri" panose="020F0502020204030204" pitchFamily="34" charset="0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73507" y="1232480"/>
            <a:ext cx="667028" cy="523220"/>
            <a:chOff x="813567" y="2075434"/>
            <a:chExt cx="791815" cy="6462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3567" y="2075434"/>
              <a:ext cx="791815" cy="6462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4820" y="2094614"/>
            <a:ext cx="721551" cy="478072"/>
            <a:chOff x="797359" y="2091333"/>
            <a:chExt cx="778729" cy="58918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7359" y="2091333"/>
              <a:ext cx="778729" cy="5891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1517" y="2514196"/>
            <a:ext cx="667014" cy="523220"/>
            <a:chOff x="814059" y="2077052"/>
            <a:chExt cx="791815" cy="6898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4059" y="2077052"/>
              <a:ext cx="791815" cy="6898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34" name="Title 2"/>
          <p:cNvSpPr txBox="1">
            <a:spLocks/>
          </p:cNvSpPr>
          <p:nvPr/>
        </p:nvSpPr>
        <p:spPr>
          <a:xfrm>
            <a:off x="815325" y="190914"/>
            <a:ext cx="4263112" cy="609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Lecture Outline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28426" y="839408"/>
            <a:ext cx="324600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6889360-1154-46AF-813D-C9182683FF9C}"/>
              </a:ext>
            </a:extLst>
          </p:cNvPr>
          <p:cNvSpPr/>
          <p:nvPr/>
        </p:nvSpPr>
        <p:spPr>
          <a:xfrm>
            <a:off x="1638330" y="3015626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Class Work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06695C-E699-4E3D-BBDF-0AF23992A640}"/>
              </a:ext>
            </a:extLst>
          </p:cNvPr>
          <p:cNvGrpSpPr/>
          <p:nvPr/>
        </p:nvGrpSpPr>
        <p:grpSpPr>
          <a:xfrm>
            <a:off x="834821" y="2988035"/>
            <a:ext cx="701287" cy="523220"/>
            <a:chOff x="798327" y="2109962"/>
            <a:chExt cx="791815" cy="6015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03DE02-2400-4B06-A7CE-85A303FC6E30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9E1F2-3886-417C-A4CA-69FAB592E3C5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6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CD27FD3-7F26-4D4E-9F68-06084E4C6320}"/>
              </a:ext>
            </a:extLst>
          </p:cNvPr>
          <p:cNvSpPr/>
          <p:nvPr/>
        </p:nvSpPr>
        <p:spPr>
          <a:xfrm>
            <a:off x="1614050" y="3474489"/>
            <a:ext cx="9384897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Stop Complaining! Stop Criticizing! Let’s Start Contributing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E44B6-8EAB-4CDF-A230-48E7D3CF969F}"/>
              </a:ext>
            </a:extLst>
          </p:cNvPr>
          <p:cNvGrpSpPr/>
          <p:nvPr/>
        </p:nvGrpSpPr>
        <p:grpSpPr>
          <a:xfrm>
            <a:off x="882326" y="3526321"/>
            <a:ext cx="658089" cy="461665"/>
            <a:chOff x="798327" y="2140434"/>
            <a:chExt cx="791815" cy="5784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7FEABC-49C8-4A2D-B53C-47888E3E949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7609B-72B3-4354-A0B5-76743220F957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7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A398BAF-BFD7-4AA0-A53B-ADE2084706E2}"/>
              </a:ext>
            </a:extLst>
          </p:cNvPr>
          <p:cNvSpPr/>
          <p:nvPr/>
        </p:nvSpPr>
        <p:spPr>
          <a:xfrm>
            <a:off x="1599540" y="4053954"/>
            <a:ext cx="9384897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Lecture Summary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1E814-FAF5-4024-A8D4-9E4DFA8326C4}"/>
              </a:ext>
            </a:extLst>
          </p:cNvPr>
          <p:cNvGrpSpPr/>
          <p:nvPr/>
        </p:nvGrpSpPr>
        <p:grpSpPr>
          <a:xfrm>
            <a:off x="882326" y="4089574"/>
            <a:ext cx="701290" cy="461664"/>
            <a:chOff x="798327" y="2155670"/>
            <a:chExt cx="791815" cy="5307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38EED6-8EEE-4F31-A574-24ED4CA8B66F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5E0599-39F4-4DFC-A54F-B9702EC0DD0D}"/>
                </a:ext>
              </a:extLst>
            </p:cNvPr>
            <p:cNvSpPr txBox="1"/>
            <p:nvPr/>
          </p:nvSpPr>
          <p:spPr>
            <a:xfrm>
              <a:off x="798327" y="2155670"/>
              <a:ext cx="791815" cy="5307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8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647D3-B11A-48E2-A889-E0166C5EC894}"/>
              </a:ext>
            </a:extLst>
          </p:cNvPr>
          <p:cNvSpPr/>
          <p:nvPr/>
        </p:nvSpPr>
        <p:spPr>
          <a:xfrm>
            <a:off x="1654321" y="1694536"/>
            <a:ext cx="9310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b="1" dirty="0"/>
              <a:t>Video by </a:t>
            </a:r>
            <a:r>
              <a:rPr lang="en-US" sz="2800" b="1" dirty="0">
                <a:solidFill>
                  <a:srgbClr val="FF0000"/>
                </a:solidFill>
              </a:rPr>
              <a:t>Mcsf19a038-Asad Ullah </a:t>
            </a:r>
            <a:r>
              <a:rPr lang="en-US" sz="2800" b="1" dirty="0" err="1">
                <a:solidFill>
                  <a:srgbClr val="FF0000"/>
                </a:solidFill>
              </a:rPr>
              <a:t>Shahid</a:t>
            </a:r>
            <a:endParaRPr lang="en-US" sz="2800" b="1" dirty="0">
              <a:solidFill>
                <a:prstClr val="black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1DAAE-9E25-431D-98B8-083DB33AAFB2}"/>
              </a:ext>
            </a:extLst>
          </p:cNvPr>
          <p:cNvGrpSpPr/>
          <p:nvPr/>
        </p:nvGrpSpPr>
        <p:grpSpPr>
          <a:xfrm>
            <a:off x="851770" y="1678704"/>
            <a:ext cx="667029" cy="523220"/>
            <a:chOff x="798327" y="2061749"/>
            <a:chExt cx="791815" cy="6898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33D664-B6AA-4105-9321-F19027B092BC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A9710D-BBDD-4F1E-B450-430BE7215E4C}"/>
                </a:ext>
              </a:extLst>
            </p:cNvPr>
            <p:cNvSpPr txBox="1"/>
            <p:nvPr/>
          </p:nvSpPr>
          <p:spPr>
            <a:xfrm>
              <a:off x="798327" y="2061749"/>
              <a:ext cx="791815" cy="689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712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95" grpId="0"/>
      <p:bldP spid="103" grpId="0"/>
      <p:bldP spid="34" grpId="0"/>
      <p:bldP spid="36" grpId="0"/>
      <p:bldP spid="40" grpId="0"/>
      <p:bldP spid="44" grpId="0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19409</TotalTime>
  <Words>335</Words>
  <Application>Microsoft Macintosh PowerPoint</Application>
  <PresentationFormat>Widescreen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맑은 고딕</vt:lpstr>
      <vt:lpstr>Arabic Typesetting</vt:lpstr>
      <vt:lpstr>Arial</vt:lpstr>
      <vt:lpstr>Calibri</vt:lpstr>
      <vt:lpstr>Calibri Light</vt:lpstr>
      <vt:lpstr>Courier New</vt:lpstr>
      <vt:lpstr>DejaVu Sans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452</cp:revision>
  <dcterms:created xsi:type="dcterms:W3CDTF">2020-09-15T15:39:15Z</dcterms:created>
  <dcterms:modified xsi:type="dcterms:W3CDTF">2021-03-31T06:30:29Z</dcterms:modified>
</cp:coreProperties>
</file>